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iero.cz/" TargetMode="External"/><Relationship Id="rId2" Type="http://schemas.openxmlformats.org/officeDocument/2006/relationships/hyperlink" Target="http://www.infoprokarier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&#237;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5063" y="1803405"/>
            <a:ext cx="10546080" cy="1825096"/>
          </a:xfrm>
        </p:spPr>
        <p:txBody>
          <a:bodyPr/>
          <a:lstStyle/>
          <a:p>
            <a:r>
              <a:rPr lang="cs-CZ" dirty="0" smtClean="0"/>
              <a:t>Přijímací řízení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Důležité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Zveřejnění kritérií pro přijetí na SŠ do 31. 1. 2024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Podání přihlášky od 1. 2. 2024 do 20. 2. 2024</a:t>
            </a:r>
          </a:p>
          <a:p>
            <a:r>
              <a:rPr lang="cs-CZ" sz="3200" dirty="0" smtClean="0"/>
              <a:t>Jednotná přijímací zkouška na víceletá gymnázia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16.  4.  2024    a  17. 4. 2024</a:t>
            </a:r>
          </a:p>
          <a:p>
            <a:r>
              <a:rPr lang="cs-CZ" sz="3200" dirty="0" smtClean="0"/>
              <a:t>Výsledky 15. května</a:t>
            </a:r>
          </a:p>
          <a:p>
            <a:r>
              <a:rPr lang="cs-CZ" sz="2800" dirty="0" smtClean="0"/>
              <a:t>www.prihlaskynastredni.cz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78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První kolo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852"/>
            <a:ext cx="10820400" cy="40241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 20. 2. 2024 se podávají přihlášky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	až tří do oborů vzdělávání.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Pořadí na přihlášce určuje prioritu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		volby oboru - školy. 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6958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413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679269"/>
            <a:ext cx="10820400" cy="5756365"/>
          </a:xfrm>
        </p:spPr>
        <p:txBody>
          <a:bodyPr>
            <a:normAutofit fontScale="85000" lnSpcReduction="10000"/>
          </a:bodyPr>
          <a:lstStyle/>
          <a:p>
            <a:r>
              <a:rPr lang="cs-CZ" sz="3200" dirty="0"/>
              <a:t>Podat přihlášky bude možné:</a:t>
            </a:r>
          </a:p>
          <a:p>
            <a:pPr marL="0" indent="0">
              <a:buNone/>
            </a:pPr>
            <a:r>
              <a:rPr lang="cs-CZ" sz="3200" dirty="0"/>
              <a:t> </a:t>
            </a:r>
            <a:r>
              <a:rPr lang="cs-CZ" sz="3200" dirty="0" smtClean="0"/>
              <a:t>	1</a:t>
            </a:r>
            <a:r>
              <a:rPr lang="cs-CZ" sz="3200" dirty="0"/>
              <a:t>. elektroniky s ověřením prostřednictvím Identity </a:t>
            </a:r>
            <a:r>
              <a:rPr lang="cs-CZ" sz="3200" dirty="0" smtClean="0"/>
              <a:t>občana</a:t>
            </a:r>
          </a:p>
          <a:p>
            <a:pPr marL="0" indent="0">
              <a:buNone/>
            </a:pPr>
            <a:r>
              <a:rPr lang="cs-CZ" sz="3200" dirty="0" smtClean="0"/>
              <a:t> – pozvánka ke zkouškám přijde elektronicky, po vyhodnocení testů uvidíte v systému výsledky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2. listině s podporou elektronického </a:t>
            </a:r>
            <a:r>
              <a:rPr lang="cs-CZ" sz="3200" dirty="0" smtClean="0"/>
              <a:t>systému</a:t>
            </a:r>
          </a:p>
          <a:p>
            <a:pPr marL="0" indent="0">
              <a:buNone/>
            </a:pPr>
            <a:r>
              <a:rPr lang="cs-CZ" sz="3200" dirty="0"/>
              <a:t>– pozvánka ke zkouškám </a:t>
            </a:r>
            <a:r>
              <a:rPr lang="cs-CZ" sz="3200" dirty="0" smtClean="0"/>
              <a:t>přijde doporučeně poštou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	3. listině na </a:t>
            </a:r>
            <a:r>
              <a:rPr lang="cs-CZ" sz="3200" dirty="0" smtClean="0"/>
              <a:t>tiskopisu</a:t>
            </a:r>
          </a:p>
          <a:p>
            <a:pPr marL="0" indent="0">
              <a:buNone/>
            </a:pPr>
            <a:r>
              <a:rPr lang="cs-CZ" sz="3200" dirty="0"/>
              <a:t>– pozvánka ke zkouškám přijde doporučeně poštou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Od 1. 2. 2024 budou na naší škole vypsány konzultace, kde Vám pomůžeme s administrací přihlášek.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9538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Víceletá gymnázia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Žáci skládají jednotnou přijímací zkoušku z češtiny a z matematiky.</a:t>
            </a:r>
          </a:p>
          <a:p>
            <a:r>
              <a:rPr lang="cs-CZ" sz="3200" dirty="0" smtClean="0"/>
              <a:t>Všichni žáci budou dělat dvě zkoušky </a:t>
            </a:r>
            <a:r>
              <a:rPr lang="cs-CZ" dirty="0" smtClean="0"/>
              <a:t>(i pokud podáváte přihlášku jen na jeden takový obor).</a:t>
            </a:r>
          </a:p>
          <a:p>
            <a:r>
              <a:rPr lang="cs-CZ" sz="3200" dirty="0" smtClean="0"/>
              <a:t>Do přijímacího řízení se zahrnuje úspěšnější test.</a:t>
            </a:r>
          </a:p>
          <a:p>
            <a:endParaRPr lang="cs-CZ" dirty="0" smtClean="0"/>
          </a:p>
          <a:p>
            <a:r>
              <a:rPr lang="cs-CZ" sz="2800" dirty="0" smtClean="0"/>
              <a:t>Kde a kdy se bude zkouška konat oznámí ředitelé škol v systému nebo dopisem.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0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příjímacího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Výsledky budou pro všechny typy oborů zveřejněny ve stejnou dobu. </a:t>
            </a:r>
          </a:p>
          <a:p>
            <a:endParaRPr lang="cs-CZ" sz="3200" dirty="0"/>
          </a:p>
          <a:p>
            <a:r>
              <a:rPr lang="cs-CZ" sz="3200" dirty="0" smtClean="0"/>
              <a:t>Sytém přiřadí podle výsledků přijímacího řízení žáka ke konkrétnímu oboru podle pořadí, které si určil.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Žák bude mít možnost vzdát se svého místa a zúčastnit se druhého kola přijímacího řízení.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83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Druhé kolo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SŠ budou vyhlašovat do 18. 5. 2024</a:t>
            </a:r>
          </a:p>
          <a:p>
            <a:r>
              <a:rPr lang="cs-CZ" sz="3200" dirty="0" smtClean="0"/>
              <a:t>Podávat se budou přihlášky až do tří oborů</a:t>
            </a:r>
          </a:p>
          <a:p>
            <a:pPr marL="0" indent="0">
              <a:buNone/>
            </a:pPr>
            <a:r>
              <a:rPr lang="cs-CZ" sz="3200" dirty="0" smtClean="0"/>
              <a:t> do 24. 5. 2024</a:t>
            </a:r>
          </a:p>
          <a:p>
            <a:r>
              <a:rPr lang="cs-CZ" sz="3200" dirty="0" smtClean="0"/>
              <a:t>Termín přijímacích zkoušek  od 8. 6. 2024 do 12. 6. 2024</a:t>
            </a:r>
          </a:p>
          <a:p>
            <a:r>
              <a:rPr lang="cs-CZ" sz="3200" dirty="0" smtClean="0"/>
              <a:t>Povinně </a:t>
            </a:r>
            <a:r>
              <a:rPr lang="cs-CZ" sz="3200" dirty="0"/>
              <a:t>budou brány výsledky JPZ prvního kola.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651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kola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Třetí a další kola přijímacího řízení jsou v kompetenci ředitelů SŠ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pro volbu oboru a úspěšné složení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oboru	-  </a:t>
            </a:r>
            <a:r>
              <a:rPr lang="cs-CZ" dirty="0" smtClean="0">
                <a:hlinkClick r:id="rId2"/>
              </a:rPr>
              <a:t>www.infoprokarieru.cz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3"/>
              </a:rPr>
              <a:t>www.emiero.cz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4"/>
              </a:rPr>
              <a:t>www.atlasskolství.cz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5"/>
              </a:rPr>
              <a:t>www.infoabsolvent.cz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dny otevřených dveří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</a:p>
          <a:p>
            <a:r>
              <a:rPr lang="cs-CZ" dirty="0" smtClean="0"/>
              <a:t>JPZ 	-  přípravné kurzy na SŠ</a:t>
            </a:r>
          </a:p>
          <a:p>
            <a:r>
              <a:rPr lang="cs-CZ" smtClean="0"/>
              <a:t>www.prihlaskynastredni.cz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72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1012</TotalTime>
  <Words>235</Words>
  <Application>Microsoft Office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Kondenzační stopa</vt:lpstr>
      <vt:lpstr>Přijímací řízení 2024/2025</vt:lpstr>
      <vt:lpstr>Důležité termíny</vt:lpstr>
      <vt:lpstr>První kolo přijímacího řízení</vt:lpstr>
      <vt:lpstr>Prezentace aplikace PowerPoint</vt:lpstr>
      <vt:lpstr>Víceletá gymnázia</vt:lpstr>
      <vt:lpstr>Výsledky příjímacího řízení</vt:lpstr>
      <vt:lpstr>Druhé kolo přijímacího řízení</vt:lpstr>
      <vt:lpstr>Další kola přijímacího řízení</vt:lpstr>
      <vt:lpstr>Doporučení pro volbu oboru a úspěšné složení JPZ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2024/2025</dc:title>
  <dc:creator>NBD_9</dc:creator>
  <cp:lastModifiedBy>NBD_9</cp:lastModifiedBy>
  <cp:revision>17</cp:revision>
  <dcterms:created xsi:type="dcterms:W3CDTF">2023-11-10T06:15:00Z</dcterms:created>
  <dcterms:modified xsi:type="dcterms:W3CDTF">2023-12-20T06:35:05Z</dcterms:modified>
</cp:coreProperties>
</file>