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iero.cz/" TargetMode="External"/><Relationship Id="rId2" Type="http://schemas.openxmlformats.org/officeDocument/2006/relationships/hyperlink" Target="http://www.infoprokarieru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nfoabsolvent.cz/" TargetMode="External"/><Relationship Id="rId4" Type="http://schemas.openxmlformats.org/officeDocument/2006/relationships/hyperlink" Target="http://www.atlasskolstv&#237;.cz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75063" y="1803405"/>
            <a:ext cx="10546080" cy="1825096"/>
          </a:xfrm>
        </p:spPr>
        <p:txBody>
          <a:bodyPr/>
          <a:lstStyle/>
          <a:p>
            <a:r>
              <a:rPr lang="cs-CZ" dirty="0" smtClean="0"/>
              <a:t>Přijímací řízení 2024/2025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53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kola přijímacího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Třetí a další kola přijímacího řízení jsou v kompetenci ředitelů SŠ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74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Doporučení pro volbu oboru a úspěšné složení JPZ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Volba oboru	-  </a:t>
            </a:r>
            <a:r>
              <a:rPr lang="cs-CZ" dirty="0" smtClean="0">
                <a:hlinkClick r:id="rId2"/>
              </a:rPr>
              <a:t>www.infoprokarieru.cz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 smtClean="0">
                <a:hlinkClick r:id="rId3"/>
              </a:rPr>
              <a:t>www.emiero.cz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 smtClean="0">
                <a:hlinkClick r:id="rId4"/>
              </a:rPr>
              <a:t>www.atlasskolství.cz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</a:t>
            </a:r>
            <a:r>
              <a:rPr lang="cs-CZ" dirty="0" smtClean="0">
                <a:hlinkClick r:id="rId5"/>
              </a:rPr>
              <a:t>www.infoabsolvent.cz</a:t>
            </a:r>
            <a:r>
              <a:rPr lang="cs-CZ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dny otevřených dveří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- konzultace ve škole</a:t>
            </a:r>
          </a:p>
          <a:p>
            <a:r>
              <a:rPr lang="cs-CZ" dirty="0" smtClean="0"/>
              <a:t>JPZ 	- příprava u nás na škole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přípravné kurzy na SŠ</a:t>
            </a:r>
          </a:p>
        </p:txBody>
      </p:sp>
    </p:spTree>
    <p:extLst>
      <p:ext uri="{BB962C8B-B14F-4D97-AF65-F5344CB8AC3E}">
        <p14:creationId xmlns:p14="http://schemas.microsoft.com/office/powerpoint/2010/main" val="368727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Důležité termíny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Zveřejnění kritérií pro přijetí na SŠ do 31. 1. 2024</a:t>
            </a:r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 smtClean="0"/>
              <a:t>Podání přihlášky od 1. 2. 2024 do 20. </a:t>
            </a:r>
            <a:r>
              <a:rPr lang="cs-CZ" sz="3200" dirty="0" smtClean="0"/>
              <a:t>2. </a:t>
            </a:r>
            <a:r>
              <a:rPr lang="cs-CZ" sz="3200" dirty="0" smtClean="0"/>
              <a:t>2024</a:t>
            </a:r>
          </a:p>
          <a:p>
            <a:endParaRPr lang="cs-CZ" sz="3200" dirty="0" smtClean="0"/>
          </a:p>
          <a:p>
            <a:r>
              <a:rPr lang="cs-CZ" sz="3200" dirty="0" smtClean="0"/>
              <a:t>Jednotná přijímací zkouška 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			12.  4.  2024    a  15. 4. 2024</a:t>
            </a:r>
          </a:p>
          <a:p>
            <a:r>
              <a:rPr lang="cs-CZ" sz="3200" dirty="0" smtClean="0"/>
              <a:t>Výsledky v květnu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978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První kolo přijímacího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185852"/>
            <a:ext cx="10820400" cy="4024125"/>
          </a:xfrm>
        </p:spPr>
        <p:txBody>
          <a:bodyPr>
            <a:normAutofit/>
          </a:bodyPr>
          <a:lstStyle/>
          <a:p>
            <a:r>
              <a:rPr lang="cs-CZ" sz="3200" dirty="0" smtClean="0"/>
              <a:t>Do 20. 2. 2024 se podávají přihlášky 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				až tří do oborů vzdělávání.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/>
          </a:p>
          <a:p>
            <a:r>
              <a:rPr lang="cs-CZ" sz="3200" dirty="0" smtClean="0"/>
              <a:t>Pořadí oborů na přihlášce určuje prioritu volby. </a:t>
            </a:r>
          </a:p>
          <a:p>
            <a:pPr marL="0" indent="0">
              <a:buNone/>
            </a:pPr>
            <a:r>
              <a:rPr lang="cs-CZ" sz="2000" dirty="0" smtClean="0"/>
              <a:t>(obory s talentovou zkouškou níže)</a:t>
            </a:r>
          </a:p>
        </p:txBody>
      </p:sp>
    </p:spTree>
    <p:extLst>
      <p:ext uri="{BB962C8B-B14F-4D97-AF65-F5344CB8AC3E}">
        <p14:creationId xmlns:p14="http://schemas.microsoft.com/office/powerpoint/2010/main" val="69589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413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23704"/>
            <a:ext cx="10820400" cy="4894982"/>
          </a:xfrm>
        </p:spPr>
        <p:txBody>
          <a:bodyPr>
            <a:normAutofit fontScale="92500" lnSpcReduction="10000"/>
          </a:bodyPr>
          <a:lstStyle/>
          <a:p>
            <a:r>
              <a:rPr lang="cs-CZ" sz="3200" dirty="0"/>
              <a:t>Podat přihlášky bude možné:</a:t>
            </a:r>
          </a:p>
          <a:p>
            <a:pPr marL="0" indent="0">
              <a:buNone/>
            </a:pPr>
            <a:r>
              <a:rPr lang="cs-CZ" sz="3200" dirty="0"/>
              <a:t> </a:t>
            </a:r>
            <a:r>
              <a:rPr lang="cs-CZ" sz="3200" dirty="0" smtClean="0"/>
              <a:t>	1</a:t>
            </a:r>
            <a:r>
              <a:rPr lang="cs-CZ" sz="3200" dirty="0"/>
              <a:t>. elektroniky s ověřením prostřednictvím Identity </a:t>
            </a:r>
            <a:r>
              <a:rPr lang="cs-CZ" sz="3200" dirty="0" smtClean="0"/>
              <a:t>občana</a:t>
            </a:r>
          </a:p>
          <a:p>
            <a:pPr marL="0" indent="0">
              <a:buNone/>
            </a:pPr>
            <a:r>
              <a:rPr lang="cs-CZ" sz="3200" dirty="0"/>
              <a:t>	</a:t>
            </a:r>
            <a:r>
              <a:rPr lang="cs-CZ" sz="3200" dirty="0" smtClean="0"/>
              <a:t>2. listině s podporou elektronického systému</a:t>
            </a:r>
          </a:p>
          <a:p>
            <a:pPr marL="0" indent="0">
              <a:buNone/>
            </a:pPr>
            <a:r>
              <a:rPr lang="cs-CZ" sz="3200" dirty="0" smtClean="0"/>
              <a:t>	3. listině na tiskopisu</a:t>
            </a:r>
          </a:p>
          <a:p>
            <a:endParaRPr lang="cs-CZ" sz="3200" dirty="0" smtClean="0"/>
          </a:p>
          <a:p>
            <a:r>
              <a:rPr lang="cs-CZ" sz="3200" dirty="0" smtClean="0"/>
              <a:t>Podrobnosti budou zveřejněny 15. 1. 2024.</a:t>
            </a:r>
          </a:p>
          <a:p>
            <a:endParaRPr lang="cs-CZ" sz="3200" dirty="0"/>
          </a:p>
          <a:p>
            <a:r>
              <a:rPr lang="cs-CZ" sz="3200" dirty="0" smtClean="0"/>
              <a:t>Od 1. 2. 2024 budou na naší škole vypsány konzultace, kde Vám pomůžeme s administrací přihlášek.</a:t>
            </a:r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19538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Maturitní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Žáci skládají jednotnou přijímací zkoušku z češtiny a z matematiky.</a:t>
            </a:r>
          </a:p>
          <a:p>
            <a:r>
              <a:rPr lang="cs-CZ" sz="3200" dirty="0" smtClean="0"/>
              <a:t>Všichni žáci budou dělat dvě zkoušky </a:t>
            </a:r>
            <a:r>
              <a:rPr lang="cs-CZ" dirty="0" smtClean="0"/>
              <a:t>(i pokud podáváte přihlášku jen na jeden takový obor).</a:t>
            </a:r>
          </a:p>
          <a:p>
            <a:r>
              <a:rPr lang="cs-CZ" sz="3200" dirty="0" smtClean="0"/>
              <a:t>Do přijímacího řízení se zahrnuje úspěšnější test.</a:t>
            </a:r>
          </a:p>
          <a:p>
            <a:endParaRPr lang="cs-CZ" dirty="0" smtClean="0"/>
          </a:p>
          <a:p>
            <a:r>
              <a:rPr lang="cs-CZ" dirty="0" smtClean="0"/>
              <a:t>Jak bude oznámeno místo konání zkoušky zatím nevíme, dříve to bylo dopisem.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01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Nematuritní obory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2220686"/>
            <a:ext cx="10820400" cy="4024125"/>
          </a:xfrm>
        </p:spPr>
        <p:txBody>
          <a:bodyPr/>
          <a:lstStyle/>
          <a:p>
            <a:r>
              <a:rPr lang="cs-CZ" sz="3200" dirty="0" smtClean="0"/>
              <a:t>Žáci budou přijímáni na základě kritérií, které školy zveřejní do 31. 1. 2024.</a:t>
            </a:r>
          </a:p>
          <a:p>
            <a:r>
              <a:rPr lang="cs-CZ" sz="3200" dirty="0" smtClean="0"/>
              <a:t>Pokud je vypsána školní část přijímacích zkoušek, informace obdržíte od SŠ.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0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Obory s talentovou zkouškou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Podání dvou přihlášek do 30. 11. 2023</a:t>
            </a:r>
          </a:p>
          <a:p>
            <a:r>
              <a:rPr lang="cs-CZ" sz="2800" dirty="0" smtClean="0"/>
              <a:t>Možnost podání dalších třech přihlášek </a:t>
            </a:r>
          </a:p>
          <a:p>
            <a:pPr marL="0" indent="0">
              <a:buNone/>
            </a:pPr>
            <a:r>
              <a:rPr lang="cs-CZ" sz="2800" dirty="0"/>
              <a:t>	</a:t>
            </a:r>
            <a:r>
              <a:rPr lang="cs-CZ" sz="2800" dirty="0" smtClean="0"/>
              <a:t>				od 1. 2. 2024 do 20. 2. 2024</a:t>
            </a:r>
          </a:p>
          <a:p>
            <a:r>
              <a:rPr lang="cs-CZ" sz="2800" dirty="0" smtClean="0"/>
              <a:t>15. 2. 2024 vyvěsí ředitelé výsledky talentové zkoušky a pořadí uchazečů na uměleckých školách – ne přijetí.</a:t>
            </a:r>
          </a:p>
          <a:p>
            <a:r>
              <a:rPr lang="cs-CZ" sz="2800" dirty="0"/>
              <a:t> </a:t>
            </a:r>
            <a:r>
              <a:rPr lang="cs-CZ" sz="2800" dirty="0" smtClean="0"/>
              <a:t>Výsledky talentových zkoušek na sportovních gymnáziích budou zveřejněny společně s výsledky JPZ.</a:t>
            </a:r>
          </a:p>
          <a:p>
            <a:r>
              <a:rPr lang="cs-CZ" sz="2800" dirty="0" smtClean="0"/>
              <a:t>Do 15. 3. 2024 mohou uchazeči měnit pořadí oborů na přihlášce.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6054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příjímacího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200" dirty="0" smtClean="0"/>
              <a:t>Výsledky budou pro všechny typy oborů zveřejněny ve stejnou dobu. </a:t>
            </a:r>
          </a:p>
          <a:p>
            <a:endParaRPr lang="cs-CZ" sz="3200" dirty="0"/>
          </a:p>
          <a:p>
            <a:r>
              <a:rPr lang="cs-CZ" sz="3200" dirty="0" smtClean="0"/>
              <a:t>Sytém přiřadí podle výsledků přijímacího řízení žáka ke konkrétnímu oboru podle pořadí, které si určil.</a:t>
            </a:r>
          </a:p>
          <a:p>
            <a:pPr marL="0" indent="0">
              <a:buNone/>
            </a:pPr>
            <a:endParaRPr lang="cs-CZ" sz="3200" dirty="0" smtClean="0"/>
          </a:p>
          <a:p>
            <a:r>
              <a:rPr lang="cs-CZ" sz="3200" dirty="0" smtClean="0"/>
              <a:t>Žák bude mít možnost vzdát se svého místa a zúčastnit se druhého kola přijímacího řízení.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839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Druhé kolo přijímacího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Budou jednotné termíny.</a:t>
            </a:r>
          </a:p>
          <a:p>
            <a:endParaRPr lang="cs-CZ" sz="3200" dirty="0" smtClean="0"/>
          </a:p>
          <a:p>
            <a:r>
              <a:rPr lang="cs-CZ" sz="3200" dirty="0" smtClean="0"/>
              <a:t>Povinně budou brány výsledky JPZ prvního kola.</a:t>
            </a:r>
          </a:p>
          <a:p>
            <a:endParaRPr lang="cs-CZ" sz="3200" dirty="0" smtClean="0"/>
          </a:p>
          <a:p>
            <a:r>
              <a:rPr lang="cs-CZ" sz="3200" dirty="0" smtClean="0"/>
              <a:t>Podávat se budou až tři přihlášky.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9651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denzační stop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TM04033937[[fn=Kondenzační stopa]]</Template>
  <TotalTime>992</TotalTime>
  <Words>253</Words>
  <Application>Microsoft Office PowerPoint</Application>
  <PresentationFormat>Širokoúhlá obrazovka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Century Gothic</vt:lpstr>
      <vt:lpstr>Kondenzační stopa</vt:lpstr>
      <vt:lpstr>Přijímací řízení 2024/2025</vt:lpstr>
      <vt:lpstr>Důležité termíny</vt:lpstr>
      <vt:lpstr>První kolo přijímacího řízení</vt:lpstr>
      <vt:lpstr>Prezentace aplikace PowerPoint</vt:lpstr>
      <vt:lpstr>Maturitní obory</vt:lpstr>
      <vt:lpstr>Nematuritní obory</vt:lpstr>
      <vt:lpstr>Obory s talentovou zkouškou</vt:lpstr>
      <vt:lpstr>Výsledky příjímacího řízení</vt:lpstr>
      <vt:lpstr>Druhé kolo přijímacího řízení</vt:lpstr>
      <vt:lpstr>Další kola přijímacího řízení</vt:lpstr>
      <vt:lpstr>Doporučení pro volbu oboru a úspěšné složení JPZ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Přijímací řízení 2024/2025</dc:title>
  <dc:creator>NBD_9</dc:creator>
  <cp:lastModifiedBy>NBD_9</cp:lastModifiedBy>
  <cp:revision>12</cp:revision>
  <dcterms:created xsi:type="dcterms:W3CDTF">2023-11-10T06:15:00Z</dcterms:created>
  <dcterms:modified xsi:type="dcterms:W3CDTF">2023-11-22T05:55:17Z</dcterms:modified>
</cp:coreProperties>
</file>