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idayinfo.cz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holidayinfo.cz/zima/kamera.php?lang=1&amp;ro=1&amp;cntry=1&amp;rg=5&amp;loc=14&amp;cat=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Základní škola Ostrava -Stará Bělá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Informace o LVK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doporučená výbava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Zdravotnické potřeby</a:t>
            </a:r>
            <a:r>
              <a:rPr lang="cs-CZ" dirty="0" smtClean="0"/>
              <a:t>: pružné obinadlo (šíře 10–15cm), spínací špendlík, náplasti s polštářkem, léky, které dítě užívá.</a:t>
            </a:r>
          </a:p>
          <a:p>
            <a:r>
              <a:rPr lang="cs-CZ" b="1" dirty="0" smtClean="0"/>
              <a:t>Oblečení</a:t>
            </a:r>
            <a:r>
              <a:rPr lang="cs-CZ" dirty="0" smtClean="0"/>
              <a:t>: spodní prádlo dle potřeby, pyžamo, oblečení na chatu, košile, tílko s dlouhým rukávem, svetr nebo mikinu, teplou bundu, lyžařské kalhoty, zimní čepici, šál nebo šátek, minimálně dvoje rukavice – ne pletené!, teplé ponožky v dostatečném množství, přezůvky.</a:t>
            </a:r>
          </a:p>
          <a:p>
            <a:r>
              <a:rPr lang="cs-CZ" b="1" dirty="0" smtClean="0"/>
              <a:t>Hygienické potřeby </a:t>
            </a:r>
            <a:r>
              <a:rPr lang="cs-CZ" dirty="0" smtClean="0"/>
              <a:t>včetně krému na obličej, krém na ruce, jelení lůj na rty. Psací potřeby, šitíčko, knihu a stolní hry, pálku na stolní tenis, lyžařské a sluneční brýle, peníze na vleky asi 1000,- Kč + kapesné na cukrovinky a nápoje – dle uvážení rodičů. Mobilní telefon a další elektroniku pouze na vlastní riziko! </a:t>
            </a:r>
          </a:p>
          <a:p>
            <a:r>
              <a:rPr lang="cs-CZ" b="1" dirty="0" smtClean="0"/>
              <a:t>Všechny věci </a:t>
            </a:r>
            <a:r>
              <a:rPr lang="cs-CZ" dirty="0" smtClean="0"/>
              <a:t>musí být sbaleny do batohu nebo sportovní tašky, </a:t>
            </a:r>
            <a:r>
              <a:rPr lang="cs-CZ" dirty="0" err="1" smtClean="0"/>
              <a:t>lyžáky</a:t>
            </a:r>
            <a:r>
              <a:rPr lang="cs-CZ" dirty="0" smtClean="0"/>
              <a:t> mohou být uloženy zvlášť, pouze však v pevné tašce. Lyže musí být na dvou místech řádně sepnuty nebo uloženy v obalu.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85042">
            <a:off x="4351878" y="1348745"/>
            <a:ext cx="2808312" cy="187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1610">
            <a:off x="6236837" y="2093291"/>
            <a:ext cx="29130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70725">
            <a:off x="4458820" y="4074792"/>
            <a:ext cx="3240360" cy="21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Chování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3400" b="1" dirty="0" smtClean="0"/>
              <a:t>Podmínka účasti – chování </a:t>
            </a:r>
            <a:r>
              <a:rPr lang="cs-CZ" sz="3400" dirty="0" smtClean="0"/>
              <a:t>vašeho dítěte. </a:t>
            </a:r>
            <a:r>
              <a:rPr lang="cs-CZ" sz="3400" i="1" dirty="0" smtClean="0"/>
              <a:t>Na základě domluvy s vedením školy nepojede na LVK žák, který bude mít návrh na kárné opatření</a:t>
            </a:r>
            <a:r>
              <a:rPr lang="cs-CZ" sz="3400" b="1" i="1" dirty="0" smtClean="0"/>
              <a:t> </a:t>
            </a:r>
            <a:r>
              <a:rPr lang="cs-CZ" sz="3400" i="1" dirty="0" smtClean="0"/>
              <a:t>za nevhodné chování k dospělým  nebo spolužákům, za drzost, agresivní chování, poškozování věcí. </a:t>
            </a:r>
          </a:p>
          <a:p>
            <a:pPr>
              <a:buNone/>
            </a:pPr>
            <a:endParaRPr lang="cs-CZ" sz="3400" dirty="0" smtClean="0"/>
          </a:p>
          <a:p>
            <a:r>
              <a:rPr lang="cs-CZ" sz="3400" b="1" dirty="0" smtClean="0"/>
              <a:t>Pokud</a:t>
            </a:r>
            <a:r>
              <a:rPr lang="cs-CZ" sz="3400" dirty="0" smtClean="0"/>
              <a:t> na LVK žák hrubě poruší lyžařský nebo hotelový řád, bude zákonný zástupce povinen si dítě odvézt ihned z kurzu bez náhrady. Pokud dítě něco poničí, sepíše se záznam a zákonný zástupce bude povinen uhradit škodu.</a:t>
            </a:r>
          </a:p>
          <a:p>
            <a:pPr>
              <a:buNone/>
            </a:pPr>
            <a:endParaRPr lang="cs-CZ" sz="3400" dirty="0" smtClean="0"/>
          </a:p>
          <a:p>
            <a:r>
              <a:rPr lang="cs-CZ" sz="3400" dirty="0" smtClean="0"/>
              <a:t>LVK je povolen Učebními osnovami, zúčastnění </a:t>
            </a:r>
            <a:r>
              <a:rPr lang="cs-CZ" sz="3400" b="1" dirty="0" smtClean="0"/>
              <a:t>žáci jsou</a:t>
            </a:r>
            <a:r>
              <a:rPr lang="cs-CZ" sz="3400" dirty="0" smtClean="0"/>
              <a:t> tudíž </a:t>
            </a:r>
            <a:r>
              <a:rPr lang="cs-CZ" sz="3400" b="1" dirty="0" smtClean="0"/>
              <a:t>pojištěni</a:t>
            </a:r>
            <a:r>
              <a:rPr lang="cs-CZ" sz="3400" dirty="0" smtClean="0"/>
              <a:t>.</a:t>
            </a:r>
          </a:p>
          <a:p>
            <a:pPr>
              <a:buNone/>
            </a:pPr>
            <a:endParaRPr lang="cs-CZ" sz="3400" dirty="0" smtClean="0"/>
          </a:p>
          <a:p>
            <a:r>
              <a:rPr lang="cs-CZ" sz="3400" dirty="0" smtClean="0"/>
              <a:t>Škola nenese odpovědnost za ztráty osobních věcí, které byly v pokynech pro žáky označeny jako nevhodné nebo zakázané.</a:t>
            </a:r>
          </a:p>
          <a:p>
            <a:pPr>
              <a:buNone/>
            </a:pPr>
            <a:endParaRPr lang="cs-CZ" sz="3400" dirty="0" smtClean="0"/>
          </a:p>
          <a:p>
            <a:r>
              <a:rPr lang="cs-CZ" sz="3400" dirty="0" smtClean="0"/>
              <a:t>Návštěvy rodičů na LVK nejsou doporučeny. Žáci nebudou z výcviku uvolňováni.</a:t>
            </a:r>
          </a:p>
          <a:p>
            <a:endParaRPr lang="cs-CZ" dirty="0"/>
          </a:p>
        </p:txBody>
      </p:sp>
      <p:pic>
        <p:nvPicPr>
          <p:cNvPr id="1026" name="Picture 2" descr="C:\Users\ZSJunak\Documents\LVK\Fotky\leden 2018\IMG_59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861048"/>
            <a:ext cx="4038600" cy="2691727"/>
          </a:xfrm>
          <a:prstGeom prst="rect">
            <a:avLst/>
          </a:prstGeom>
          <a:noFill/>
        </p:spPr>
      </p:pic>
      <p:pic>
        <p:nvPicPr>
          <p:cNvPr id="1027" name="Picture 3" descr="C:\Users\ZSJunak\Documents\LVK\Fotky\leden 2018\IMG_5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600400" cy="2399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účasti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lvl="0"/>
            <a:r>
              <a:rPr lang="cs-CZ" sz="1700" dirty="0" smtClean="0"/>
              <a:t>Odevzdaná přihláška do (26. 11. 2021)</a:t>
            </a:r>
          </a:p>
          <a:p>
            <a:pPr lvl="0"/>
            <a:r>
              <a:rPr lang="cs-CZ" sz="1700" dirty="0" smtClean="0"/>
              <a:t>Uhrazená </a:t>
            </a:r>
            <a:r>
              <a:rPr lang="cs-CZ" sz="1700" dirty="0"/>
              <a:t>finanční záloha – </a:t>
            </a:r>
            <a:r>
              <a:rPr lang="cs-CZ" sz="1700" dirty="0" smtClean="0"/>
              <a:t>3300</a:t>
            </a:r>
            <a:r>
              <a:rPr lang="cs-CZ" sz="1700" dirty="0"/>
              <a:t>,- Kč do </a:t>
            </a:r>
            <a:r>
              <a:rPr lang="cs-CZ" sz="1700" dirty="0" smtClean="0"/>
              <a:t>17. </a:t>
            </a:r>
            <a:r>
              <a:rPr lang="cs-CZ" sz="1700" dirty="0"/>
              <a:t>12. </a:t>
            </a:r>
            <a:r>
              <a:rPr lang="cs-CZ" sz="1700" dirty="0" smtClean="0"/>
              <a:t>2021</a:t>
            </a:r>
          </a:p>
          <a:p>
            <a:r>
              <a:rPr lang="cs-CZ" sz="1700" dirty="0" smtClean="0"/>
              <a:t>Dobrý zdravotní stav žáka – schváleno lékařem (do 14.1. 2022)</a:t>
            </a:r>
          </a:p>
          <a:p>
            <a:pPr lvl="0"/>
            <a:r>
              <a:rPr lang="cs-CZ" sz="1700" dirty="0" smtClean="0"/>
              <a:t>Potvrzení o odborné prohlídce sjezdových lyží žáka (do odjezdu)</a:t>
            </a:r>
          </a:p>
          <a:p>
            <a:pPr lvl="0"/>
            <a:r>
              <a:rPr lang="cs-CZ" sz="1700" dirty="0" smtClean="0"/>
              <a:t>Souhlas rodičů s poskytováním informací o zdravotním stavu dítěte  (v den odjezdu)</a:t>
            </a:r>
          </a:p>
          <a:p>
            <a:pPr lvl="0"/>
            <a:r>
              <a:rPr lang="cs-CZ" sz="1700" dirty="0" smtClean="0"/>
              <a:t>Odhlášení žáka bez udání závažného důvodu bude mít za následek uhrazení stornovacího poplatku ubytovateli.</a:t>
            </a:r>
          </a:p>
          <a:p>
            <a:endParaRPr lang="cs-CZ" dirty="0"/>
          </a:p>
        </p:txBody>
      </p:sp>
      <p:pic>
        <p:nvPicPr>
          <p:cNvPr id="3074" name="Picture 2" descr="C:\Users\ZSJunak\Documents\LVK\Fotky\leden 2018\IMG_6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2339">
            <a:off x="4860032" y="1052736"/>
            <a:ext cx="3923766" cy="2615190"/>
          </a:xfrm>
          <a:prstGeom prst="rect">
            <a:avLst/>
          </a:prstGeom>
          <a:noFill/>
        </p:spPr>
      </p:pic>
      <p:pic>
        <p:nvPicPr>
          <p:cNvPr id="3075" name="Picture 3" descr="C:\Users\ZSJunak\Documents\LVK\Fotky\leden 2018\IMG_20180201_202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2160240" cy="288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2050" name="Picture 2" descr="C:\Users\ZSJunak\Pictures\Kyčerka\kyčerka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579037"/>
            <a:ext cx="4038600" cy="2266664"/>
          </a:xfrm>
          <a:prstGeom prst="rect">
            <a:avLst/>
          </a:prstGeom>
          <a:noFill/>
        </p:spPr>
      </p:pic>
      <p:pic>
        <p:nvPicPr>
          <p:cNvPr id="2051" name="Picture 3" descr="C:\Users\ZSJunak\Pictures\Kyčerka\kyčerka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79037"/>
            <a:ext cx="4038600" cy="226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ZSJunak\Documents\LVK\Fotky\leden 2018\IMG_57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219528" cy="4811815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Termín LVK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Termín LVK: </a:t>
            </a:r>
          </a:p>
          <a:p>
            <a:r>
              <a:rPr lang="cs-CZ" dirty="0" smtClean="0"/>
              <a:t>24. 1. – 29. 1. 2022</a:t>
            </a:r>
          </a:p>
          <a:p>
            <a:r>
              <a:rPr lang="cs-CZ" dirty="0" smtClean="0"/>
              <a:t>pondělí - sobota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pobytu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Místo pobytu:</a:t>
            </a:r>
          </a:p>
          <a:p>
            <a:r>
              <a:rPr lang="cs-CZ" dirty="0" smtClean="0"/>
              <a:t>Horský hotel </a:t>
            </a:r>
            <a:r>
              <a:rPr lang="cs-CZ" dirty="0" err="1" smtClean="0"/>
              <a:t>Kyčerka</a:t>
            </a:r>
            <a:endParaRPr lang="cs-CZ" dirty="0" smtClean="0"/>
          </a:p>
          <a:p>
            <a:r>
              <a:rPr lang="cs-CZ" dirty="0" smtClean="0"/>
              <a:t>Velké Karlovice</a:t>
            </a:r>
          </a:p>
          <a:p>
            <a:r>
              <a:rPr lang="nn-NO" dirty="0" smtClean="0"/>
              <a:t>Tel</a:t>
            </a:r>
            <a:r>
              <a:rPr lang="cs-CZ" dirty="0" smtClean="0"/>
              <a:t>: </a:t>
            </a:r>
            <a:r>
              <a:rPr lang="nn-NO" dirty="0" smtClean="0"/>
              <a:t>571 444 258</a:t>
            </a:r>
            <a:endParaRPr lang="cs-CZ" dirty="0" smtClean="0"/>
          </a:p>
          <a:p>
            <a:r>
              <a:rPr lang="cs-CZ" dirty="0" smtClean="0"/>
              <a:t>www.</a:t>
            </a:r>
            <a:r>
              <a:rPr lang="cs-CZ" dirty="0" err="1" smtClean="0"/>
              <a:t>hotelkycerka.cz</a:t>
            </a:r>
            <a:r>
              <a:rPr lang="nn-NO" dirty="0" smtClean="0"/>
              <a:t/>
            </a:r>
            <a:br>
              <a:rPr lang="nn-NO" dirty="0" smtClean="0"/>
            </a:br>
            <a:endParaRPr lang="nn-NO" dirty="0" smtClean="0"/>
          </a:p>
          <a:p>
            <a:r>
              <a:rPr lang="cs-CZ" dirty="0" smtClean="0"/>
              <a:t>Zabezpečeno ubytování i stravování (3 x denně jídlo, čaj). </a:t>
            </a:r>
          </a:p>
          <a:p>
            <a:r>
              <a:rPr lang="cs-CZ" dirty="0" smtClean="0"/>
              <a:t>Částka za ubytování a stravu</a:t>
            </a:r>
            <a:r>
              <a:rPr lang="cs-CZ" smtClean="0"/>
              <a:t>: </a:t>
            </a:r>
            <a:r>
              <a:rPr lang="cs-CZ" smtClean="0"/>
              <a:t>3150,- </a:t>
            </a:r>
            <a:r>
              <a:rPr lang="cs-CZ" dirty="0" smtClean="0"/>
              <a:t>Kč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119" y="2492896"/>
            <a:ext cx="419208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SJunak\Pictures\Kyčerka\Kyčerka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750568" cy="281292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Interiér penzionu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587824" cy="26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40"/>
            <a:ext cx="3888431" cy="232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ZSJunak\Pictures\Kyčerka\Kyčerka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SJunak\Documents\LVK\Fotky\leden 2018\107_PANA\P10701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610" y="1988840"/>
            <a:ext cx="4535834" cy="30963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Personální obsazení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Vedoucí: Mgr. Petra </a:t>
            </a:r>
            <a:r>
              <a:rPr lang="cs-CZ" dirty="0" err="1" smtClean="0"/>
              <a:t>Šeděnková</a:t>
            </a:r>
            <a:endParaRPr lang="cs-CZ" dirty="0" smtClean="0"/>
          </a:p>
          <a:p>
            <a:r>
              <a:rPr lang="cs-CZ" dirty="0" smtClean="0"/>
              <a:t>Instruktorky: Mgr. Eliška </a:t>
            </a:r>
            <a:r>
              <a:rPr lang="cs-CZ" dirty="0" err="1" smtClean="0"/>
              <a:t>Chrástecká</a:t>
            </a:r>
            <a:r>
              <a:rPr lang="cs-CZ" dirty="0" smtClean="0"/>
              <a:t> Mgr. Dana Janíčková, </a:t>
            </a:r>
          </a:p>
          <a:p>
            <a:r>
              <a:rPr lang="cs-CZ" dirty="0" smtClean="0"/>
              <a:t>Zdravotnice: Mgr. Hana </a:t>
            </a:r>
            <a:r>
              <a:rPr lang="cs-CZ" dirty="0" err="1" smtClean="0"/>
              <a:t>Tyšerová</a:t>
            </a:r>
            <a:endParaRPr lang="cs-CZ" dirty="0" smtClean="0"/>
          </a:p>
          <a:p>
            <a:r>
              <a:rPr lang="cs-CZ" dirty="0" smtClean="0"/>
              <a:t>Noční služba: Mgr. Petr Zezulka</a:t>
            </a:r>
          </a:p>
          <a:p>
            <a:r>
              <a:rPr lang="cs-CZ" dirty="0" smtClean="0"/>
              <a:t>Spolupracujeme se studenty Ostravské univerzity, kteří studují obor TV a </a:t>
            </a:r>
            <a:r>
              <a:rPr lang="cs-CZ" dirty="0" err="1" smtClean="0"/>
              <a:t>rekreologie</a:t>
            </a:r>
            <a:r>
              <a:rPr lang="cs-CZ" dirty="0" smtClean="0"/>
              <a:t>. Vedou skupiny žáků jako instruktoři pod vedením učitelů OU a pod naším dohledem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místo výcviku a zpět autobus firmy </a:t>
            </a:r>
            <a:r>
              <a:rPr lang="cs-CZ" dirty="0" smtClean="0"/>
              <a:t>JC Trans, </a:t>
            </a:r>
            <a:r>
              <a:rPr lang="cs-CZ" dirty="0" smtClean="0"/>
              <a:t>s.r.o.</a:t>
            </a:r>
            <a:endParaRPr lang="cs-CZ" sz="1500" dirty="0" smtClean="0"/>
          </a:p>
          <a:p>
            <a:r>
              <a:rPr lang="cs-CZ" dirty="0" smtClean="0"/>
              <a:t>Odjezd: v pondělí  24. 1. 2022 v 8:30 hod.</a:t>
            </a:r>
          </a:p>
          <a:p>
            <a:r>
              <a:rPr lang="cs-CZ" dirty="0" smtClean="0"/>
              <a:t>Příjezd: v sobotu 29. 1. 2022 kolem 11:30 hod.</a:t>
            </a:r>
          </a:p>
          <a:p>
            <a:r>
              <a:rPr lang="cs-CZ" dirty="0" smtClean="0"/>
              <a:t>Místo odjezdu a příjezdu: parkoviště před školou, na ulici Junácká, Ostrava - Stará Bělá.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Termín zaplacení: do </a:t>
            </a:r>
            <a:r>
              <a:rPr lang="cs-CZ" dirty="0" smtClean="0"/>
              <a:t>17. </a:t>
            </a:r>
            <a:r>
              <a:rPr lang="cs-CZ" dirty="0" smtClean="0"/>
              <a:t>prosince </a:t>
            </a:r>
            <a:r>
              <a:rPr lang="cs-CZ" dirty="0" smtClean="0"/>
              <a:t>2021</a:t>
            </a:r>
            <a:endParaRPr lang="cs-CZ" dirty="0" smtClean="0"/>
          </a:p>
          <a:p>
            <a:r>
              <a:rPr lang="cs-CZ" dirty="0" smtClean="0"/>
              <a:t>Číslo účtu: 107542045/0300, ČSOB</a:t>
            </a:r>
          </a:p>
          <a:p>
            <a:r>
              <a:rPr lang="cs-CZ" dirty="0" smtClean="0"/>
              <a:t>Variabilní symbol </a:t>
            </a:r>
            <a:r>
              <a:rPr lang="cs-CZ" dirty="0" smtClean="0"/>
              <a:t>naleznete na stránkách tříd v příloze.</a:t>
            </a:r>
            <a:endParaRPr lang="cs-CZ" dirty="0" smtClean="0"/>
          </a:p>
          <a:p>
            <a:r>
              <a:rPr lang="cs-CZ" dirty="0" smtClean="0"/>
              <a:t>Záloha je </a:t>
            </a:r>
            <a:r>
              <a:rPr lang="cs-CZ" dirty="0" smtClean="0"/>
              <a:t>3300</a:t>
            </a:r>
            <a:r>
              <a:rPr lang="cs-CZ" dirty="0" smtClean="0"/>
              <a:t>,- Kč</a:t>
            </a:r>
          </a:p>
          <a:p>
            <a:r>
              <a:rPr lang="cs-CZ" dirty="0" smtClean="0"/>
              <a:t>Celková cena se může lišit dle ceny autobusu.</a:t>
            </a:r>
          </a:p>
          <a:p>
            <a:r>
              <a:rPr lang="cs-CZ" dirty="0" smtClean="0"/>
              <a:t>Na LVK přispívá sdružení rodičů částkou 13000,- na jízdné a 2000,- na nákup odměn.</a:t>
            </a:r>
          </a:p>
          <a:p>
            <a:r>
              <a:rPr lang="cs-CZ" dirty="0" smtClean="0"/>
              <a:t>Vleky si žáci hradí na místě, podle výkonnosti </a:t>
            </a:r>
            <a:r>
              <a:rPr lang="cs-CZ" dirty="0" smtClean="0"/>
              <a:t> (permanentky </a:t>
            </a:r>
            <a:r>
              <a:rPr lang="cs-CZ" dirty="0" smtClean="0"/>
              <a:t>na </a:t>
            </a:r>
            <a:r>
              <a:rPr lang="cs-CZ" dirty="0" smtClean="0"/>
              <a:t>5dní ).</a:t>
            </a:r>
            <a:endParaRPr lang="cs-CZ" dirty="0" smtClean="0"/>
          </a:p>
          <a:p>
            <a:r>
              <a:rPr lang="cs-CZ" dirty="0" smtClean="0"/>
              <a:t>Vyúčtování proběhne po doručení faktury za ubytování a za přepravu. Rodiče budou informováni písemnou formou.</a:t>
            </a:r>
          </a:p>
          <a:p>
            <a:r>
              <a:rPr lang="cs-CZ" dirty="0" smtClean="0"/>
              <a:t>Můžete žádat zaměstnavatele nebo pojišťovnu o příspěvek. Po absolvování a vyúčtování kurzu tiskopis potvrdí sekretářka školy.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Ski areál </a:t>
            </a:r>
            <a:r>
              <a:rPr lang="cs-CZ" dirty="0" err="1" smtClean="0"/>
              <a:t>Kyčerka</a:t>
            </a:r>
            <a:endParaRPr lang="cs-CZ" dirty="0"/>
          </a:p>
        </p:txBody>
      </p:sp>
      <p:pic>
        <p:nvPicPr>
          <p:cNvPr id="5126" name="Picture 6" descr="http://www.skiarealkycerka.cz/files/files/kycerka2010zima_web_v%C4%9Bt%C5%A1%C3%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54" y="1438076"/>
            <a:ext cx="4975530" cy="4125863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67544" y="53012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Prohlédněte si naše webkamery. Na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holidayinfo.cz</a:t>
            </a:r>
            <a:r>
              <a:rPr lang="cs-CZ" dirty="0" smtClean="0"/>
              <a:t> naleznete další záběry z Panoramy a web kamer včetně historie. Pro prohlížení přejděte na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holidayinfo.cz</a:t>
            </a:r>
            <a:r>
              <a:rPr lang="cs-CZ" dirty="0" smtClean="0">
                <a:hlinkClick r:id="rId4"/>
              </a:rPr>
              <a:t>/zima/kamera</a:t>
            </a:r>
            <a:endParaRPr lang="cs-CZ" dirty="0" smtClean="0"/>
          </a:p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287580" y="1404509"/>
            <a:ext cx="4038600" cy="468172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7282" y="1438076"/>
            <a:ext cx="3528392" cy="235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961" y="3861048"/>
            <a:ext cx="3708461" cy="24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Lyžařské vybavení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Lyžařské vybavení: </a:t>
            </a:r>
            <a:r>
              <a:rPr lang="cs-CZ" dirty="0" smtClean="0"/>
              <a:t>sjezdové lyže + boty – nutné nechat seřídit vázání a upravit skluznici, žáci musí donést potvrzení o servisu, jinak se nemohou LVK zúčastnit. Povinná je přílba.</a:t>
            </a:r>
          </a:p>
          <a:p>
            <a:r>
              <a:rPr lang="cs-CZ" dirty="0" smtClean="0"/>
              <a:t>Kdo má, ať si vezme i své běžky + boty</a:t>
            </a:r>
          </a:p>
          <a:p>
            <a:r>
              <a:rPr lang="cs-CZ" b="1" dirty="0" smtClean="0"/>
              <a:t>Kdo nevlastní</a:t>
            </a:r>
            <a:r>
              <a:rPr lang="cs-CZ" dirty="0" smtClean="0"/>
              <a:t> lyžařskou výzbroj – možno zapůjčit od lyžařských firem, například www.</a:t>
            </a:r>
            <a:r>
              <a:rPr lang="cs-CZ" dirty="0" err="1" smtClean="0"/>
              <a:t>madejasport.cz</a:t>
            </a:r>
            <a:endParaRPr lang="cs-CZ" dirty="0" smtClean="0"/>
          </a:p>
          <a:p>
            <a:r>
              <a:rPr lang="cs-CZ" b="1" dirty="0" smtClean="0"/>
              <a:t>Oblečení</a:t>
            </a:r>
            <a:r>
              <a:rPr lang="cs-CZ" dirty="0" smtClean="0"/>
              <a:t> klasické zimní.</a:t>
            </a:r>
            <a:endParaRPr lang="cs-CZ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864" y="1310085"/>
            <a:ext cx="4038600" cy="2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05064"/>
            <a:ext cx="4032448" cy="26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1963</TotalTime>
  <Words>461</Words>
  <Application>Microsoft Office PowerPoint</Application>
  <PresentationFormat>Předvádění na obrazovce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Georgia</vt:lpstr>
      <vt:lpstr>Wingdings</vt:lpstr>
      <vt:lpstr>Wingdings 2</vt:lpstr>
      <vt:lpstr>Administrativní</vt:lpstr>
      <vt:lpstr>Informace o LVK</vt:lpstr>
      <vt:lpstr>Termín LVK</vt:lpstr>
      <vt:lpstr>Místo pobytu</vt:lpstr>
      <vt:lpstr>Interiér penzionu</vt:lpstr>
      <vt:lpstr>Personální obsazení</vt:lpstr>
      <vt:lpstr>Doprava</vt:lpstr>
      <vt:lpstr>Platba</vt:lpstr>
      <vt:lpstr>Ski areál Kyčerka</vt:lpstr>
      <vt:lpstr>Lyžařské vybavení</vt:lpstr>
      <vt:lpstr>Další doporučená výbava</vt:lpstr>
      <vt:lpstr>Chování dětí</vt:lpstr>
      <vt:lpstr>Podmínky účasti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Informace o LVK</dc:title>
  <dc:creator>Eliska Chrastecka</dc:creator>
  <cp:lastModifiedBy>NBD_13</cp:lastModifiedBy>
  <cp:revision>111</cp:revision>
  <dcterms:created xsi:type="dcterms:W3CDTF">2012-11-19T20:25:50Z</dcterms:created>
  <dcterms:modified xsi:type="dcterms:W3CDTF">2021-11-29T17:01:16Z</dcterms:modified>
</cp:coreProperties>
</file>